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19799300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63AA"/>
    <a:srgbClr val="F1B899"/>
    <a:srgbClr val="BD8FBB"/>
    <a:srgbClr val="808080"/>
    <a:srgbClr val="8CA9C1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DB7F2-D173-C240-9DD0-423004DBDE20}" v="282" dt="2022-10-21T10:00:41.7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3"/>
    <p:restoredTop sz="96327"/>
  </p:normalViewPr>
  <p:slideViewPr>
    <p:cSldViewPr snapToGrid="0">
      <p:cViewPr>
        <p:scale>
          <a:sx n="78" d="100"/>
          <a:sy n="78" d="100"/>
        </p:scale>
        <p:origin x="18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4948" y="2356703"/>
            <a:ext cx="16829405" cy="5013407"/>
          </a:xfrm>
        </p:spPr>
        <p:txBody>
          <a:bodyPr anchor="b"/>
          <a:lstStyle>
            <a:lvl1pPr algn="ctr">
              <a:defRPr sz="1259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74913" y="7563446"/>
            <a:ext cx="14849475" cy="3476717"/>
          </a:xfrm>
        </p:spPr>
        <p:txBody>
          <a:bodyPr/>
          <a:lstStyle>
            <a:lvl1pPr marL="0" indent="0" algn="ctr">
              <a:buNone/>
              <a:defRPr sz="5040"/>
            </a:lvl1pPr>
            <a:lvl2pPr marL="960029" indent="0" algn="ctr">
              <a:buNone/>
              <a:defRPr sz="4200"/>
            </a:lvl2pPr>
            <a:lvl3pPr marL="1920057" indent="0" algn="ctr">
              <a:buNone/>
              <a:defRPr sz="3780"/>
            </a:lvl3pPr>
            <a:lvl4pPr marL="2880086" indent="0" algn="ctr">
              <a:buNone/>
              <a:defRPr sz="3360"/>
            </a:lvl4pPr>
            <a:lvl5pPr marL="3840114" indent="0" algn="ctr">
              <a:buNone/>
              <a:defRPr sz="3360"/>
            </a:lvl5pPr>
            <a:lvl6pPr marL="4800143" indent="0" algn="ctr">
              <a:buNone/>
              <a:defRPr sz="3360"/>
            </a:lvl6pPr>
            <a:lvl7pPr marL="5760171" indent="0" algn="ctr">
              <a:buNone/>
              <a:defRPr sz="3360"/>
            </a:lvl7pPr>
            <a:lvl8pPr marL="6720200" indent="0" algn="ctr">
              <a:buNone/>
              <a:defRPr sz="3360"/>
            </a:lvl8pPr>
            <a:lvl9pPr marL="7680228" indent="0" algn="ctr">
              <a:buNone/>
              <a:defRPr sz="336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600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070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168875" y="766678"/>
            <a:ext cx="4269224" cy="1220351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61203" y="766678"/>
            <a:ext cx="12560181" cy="1220351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3935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175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891" y="3590057"/>
            <a:ext cx="17076896" cy="5990088"/>
          </a:xfrm>
        </p:spPr>
        <p:txBody>
          <a:bodyPr anchor="b"/>
          <a:lstStyle>
            <a:lvl1pPr>
              <a:defRPr sz="1259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50891" y="9636813"/>
            <a:ext cx="17076896" cy="3150046"/>
          </a:xfrm>
        </p:spPr>
        <p:txBody>
          <a:bodyPr/>
          <a:lstStyle>
            <a:lvl1pPr marL="0" indent="0">
              <a:buNone/>
              <a:defRPr sz="5040">
                <a:solidFill>
                  <a:schemeClr val="tx1"/>
                </a:solidFill>
              </a:defRPr>
            </a:lvl1pPr>
            <a:lvl2pPr marL="960029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2pPr>
            <a:lvl3pPr marL="192005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3pPr>
            <a:lvl4pPr marL="2880086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4pPr>
            <a:lvl5pPr marL="3840114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5pPr>
            <a:lvl6pPr marL="4800143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6pPr>
            <a:lvl7pPr marL="5760171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7pPr>
            <a:lvl8pPr marL="672020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8pPr>
            <a:lvl9pPr marL="7680228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480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1202" y="3833390"/>
            <a:ext cx="8414703" cy="91368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23395" y="3833390"/>
            <a:ext cx="8414703" cy="91368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242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781" y="766681"/>
            <a:ext cx="17076896" cy="2783376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3783" y="3530053"/>
            <a:ext cx="8376031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3783" y="5260078"/>
            <a:ext cx="8376031" cy="77367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023397" y="3530053"/>
            <a:ext cx="8417281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023397" y="5260078"/>
            <a:ext cx="8417281" cy="77367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65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7644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7524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781" y="960014"/>
            <a:ext cx="6385790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7281" y="2073367"/>
            <a:ext cx="10023396" cy="10233485"/>
          </a:xfrm>
        </p:spPr>
        <p:txBody>
          <a:bodyPr/>
          <a:lstStyle>
            <a:lvl1pPr>
              <a:defRPr sz="6719"/>
            </a:lvl1pPr>
            <a:lvl2pPr>
              <a:defRPr sz="5879"/>
            </a:lvl2pPr>
            <a:lvl3pPr>
              <a:defRPr sz="504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3781" y="4320064"/>
            <a:ext cx="6385790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969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781" y="960014"/>
            <a:ext cx="6385790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417281" y="2073367"/>
            <a:ext cx="10023396" cy="10233485"/>
          </a:xfrm>
        </p:spPr>
        <p:txBody>
          <a:bodyPr anchor="t"/>
          <a:lstStyle>
            <a:lvl1pPr marL="0" indent="0">
              <a:buNone/>
              <a:defRPr sz="6719"/>
            </a:lvl1pPr>
            <a:lvl2pPr marL="960029" indent="0">
              <a:buNone/>
              <a:defRPr sz="5879"/>
            </a:lvl2pPr>
            <a:lvl3pPr marL="1920057" indent="0">
              <a:buNone/>
              <a:defRPr sz="5040"/>
            </a:lvl3pPr>
            <a:lvl4pPr marL="2880086" indent="0">
              <a:buNone/>
              <a:defRPr sz="4200"/>
            </a:lvl4pPr>
            <a:lvl5pPr marL="3840114" indent="0">
              <a:buNone/>
              <a:defRPr sz="4200"/>
            </a:lvl5pPr>
            <a:lvl6pPr marL="4800143" indent="0">
              <a:buNone/>
              <a:defRPr sz="4200"/>
            </a:lvl6pPr>
            <a:lvl7pPr marL="5760171" indent="0">
              <a:buNone/>
              <a:defRPr sz="4200"/>
            </a:lvl7pPr>
            <a:lvl8pPr marL="6720200" indent="0">
              <a:buNone/>
              <a:defRPr sz="4200"/>
            </a:lvl8pPr>
            <a:lvl9pPr marL="7680228" indent="0">
              <a:buNone/>
              <a:defRPr sz="42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3781" y="4320064"/>
            <a:ext cx="6385790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6022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1202" y="766681"/>
            <a:ext cx="17076896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1202" y="3833390"/>
            <a:ext cx="17076896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61202" y="13346867"/>
            <a:ext cx="445484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6B8BB-885E-E246-8915-5120565A31A0}" type="datetimeFigureOut">
              <a:rPr lang="de-DE" smtClean="0"/>
              <a:t>20.10.22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58518" y="13346867"/>
            <a:ext cx="6682264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983255" y="13346867"/>
            <a:ext cx="445484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F8F45-4E5C-174C-805C-77D222B58D5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6329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920057" rtl="0" eaLnBrk="1" latinLnBrk="0" hangingPunct="1">
        <a:lnSpc>
          <a:spcPct val="90000"/>
        </a:lnSpc>
        <a:spcBef>
          <a:spcPct val="0"/>
        </a:spcBef>
        <a:buNone/>
        <a:defRPr sz="92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14" indent="-480014" algn="l" defTabSz="1920057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587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2pPr>
      <a:lvl3pPr marL="2400071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360100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4320129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5280157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6240186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7200214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81602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1pPr>
      <a:lvl2pPr marL="960029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920057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86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3840114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4800143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5760171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672020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7680228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6.png"/><Relationship Id="rId5" Type="http://schemas.openxmlformats.org/officeDocument/2006/relationships/image" Target="../media/image4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ruppieren 1039">
            <a:extLst>
              <a:ext uri="{FF2B5EF4-FFF2-40B4-BE49-F238E27FC236}">
                <a16:creationId xmlns:a16="http://schemas.microsoft.com/office/drawing/2014/main" id="{DFFCB46E-4F6A-EA0A-09E7-097E2894856D}"/>
              </a:ext>
            </a:extLst>
          </p:cNvPr>
          <p:cNvGrpSpPr/>
          <p:nvPr/>
        </p:nvGrpSpPr>
        <p:grpSpPr>
          <a:xfrm>
            <a:off x="5077653" y="1350721"/>
            <a:ext cx="10713464" cy="11089485"/>
            <a:chOff x="5077653" y="1350721"/>
            <a:chExt cx="10713464" cy="11089485"/>
          </a:xfrm>
        </p:grpSpPr>
        <p:grpSp>
          <p:nvGrpSpPr>
            <p:cNvPr id="119" name="Gruppieren 118">
              <a:extLst>
                <a:ext uri="{FF2B5EF4-FFF2-40B4-BE49-F238E27FC236}">
                  <a16:creationId xmlns:a16="http://schemas.microsoft.com/office/drawing/2014/main" id="{8D45903B-C64F-E353-2480-1DA7EE9CFA4E}"/>
                </a:ext>
              </a:extLst>
            </p:cNvPr>
            <p:cNvGrpSpPr/>
            <p:nvPr/>
          </p:nvGrpSpPr>
          <p:grpSpPr>
            <a:xfrm>
              <a:off x="5077653" y="1350721"/>
              <a:ext cx="10713464" cy="11089485"/>
              <a:chOff x="5077653" y="1350721"/>
              <a:chExt cx="10713464" cy="11089485"/>
            </a:xfrm>
          </p:grpSpPr>
          <p:grpSp>
            <p:nvGrpSpPr>
              <p:cNvPr id="92" name="Gruppieren 91">
                <a:extLst>
                  <a:ext uri="{FF2B5EF4-FFF2-40B4-BE49-F238E27FC236}">
                    <a16:creationId xmlns:a16="http://schemas.microsoft.com/office/drawing/2014/main" id="{7284F88A-4E63-11BC-ABE8-92E21F977486}"/>
                  </a:ext>
                </a:extLst>
              </p:cNvPr>
              <p:cNvGrpSpPr/>
              <p:nvPr/>
            </p:nvGrpSpPr>
            <p:grpSpPr>
              <a:xfrm>
                <a:off x="5077653" y="1547896"/>
                <a:ext cx="10713464" cy="10892310"/>
                <a:chOff x="1249932" y="2602931"/>
                <a:chExt cx="10713464" cy="10892310"/>
              </a:xfrm>
            </p:grpSpPr>
            <p:grpSp>
              <p:nvGrpSpPr>
                <p:cNvPr id="36" name="Gruppieren 35">
                  <a:extLst>
                    <a:ext uri="{FF2B5EF4-FFF2-40B4-BE49-F238E27FC236}">
                      <a16:creationId xmlns:a16="http://schemas.microsoft.com/office/drawing/2014/main" id="{BAA262CA-2E08-8A93-742F-FB6C2D3FD122}"/>
                    </a:ext>
                  </a:extLst>
                </p:cNvPr>
                <p:cNvGrpSpPr/>
                <p:nvPr/>
              </p:nvGrpSpPr>
              <p:grpSpPr>
                <a:xfrm>
                  <a:off x="1796102" y="10220030"/>
                  <a:ext cx="10167294" cy="3275211"/>
                  <a:chOff x="1079716" y="2102181"/>
                  <a:chExt cx="10563563" cy="3402862"/>
                </a:xfrm>
              </p:grpSpPr>
              <p:sp>
                <p:nvSpPr>
                  <p:cNvPr id="4" name="Rechteck 3">
                    <a:extLst>
                      <a:ext uri="{FF2B5EF4-FFF2-40B4-BE49-F238E27FC236}">
                        <a16:creationId xmlns:a16="http://schemas.microsoft.com/office/drawing/2014/main" id="{3D8D1ECC-8493-5C17-CC28-669ED08AEA80}"/>
                      </a:ext>
                    </a:extLst>
                  </p:cNvPr>
                  <p:cNvSpPr/>
                  <p:nvPr/>
                </p:nvSpPr>
                <p:spPr>
                  <a:xfrm>
                    <a:off x="4225082" y="3612376"/>
                    <a:ext cx="7418197" cy="1540918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1301"/>
                  </a:p>
                </p:txBody>
              </p:sp>
              <p:sp>
                <p:nvSpPr>
                  <p:cNvPr id="5" name="Textfeld 4">
                    <a:extLst>
                      <a:ext uri="{FF2B5EF4-FFF2-40B4-BE49-F238E27FC236}">
                        <a16:creationId xmlns:a16="http://schemas.microsoft.com/office/drawing/2014/main" id="{1AC5924D-FAA0-E179-72A2-F1AC400A3F85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758991" y="2520298"/>
                    <a:ext cx="1044589" cy="38372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b="1" dirty="0">
                        <a:latin typeface="Helvetica" pitchFamily="2" charset="0"/>
                      </a:rPr>
                      <a:t>Block 1</a:t>
                    </a:r>
                  </a:p>
                </p:txBody>
              </p:sp>
              <p:sp>
                <p:nvSpPr>
                  <p:cNvPr id="6" name="Textfeld 5">
                    <a:extLst>
                      <a:ext uri="{FF2B5EF4-FFF2-40B4-BE49-F238E27FC236}">
                        <a16:creationId xmlns:a16="http://schemas.microsoft.com/office/drawing/2014/main" id="{E3056669-80D2-F0F8-F84B-3381C7BEBFEF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749285" y="4177470"/>
                    <a:ext cx="1044589" cy="38372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de-DE" b="1" dirty="0">
                        <a:latin typeface="Helvetica" pitchFamily="2" charset="0"/>
                      </a:rPr>
                      <a:t>Block 2</a:t>
                    </a:r>
                  </a:p>
                </p:txBody>
              </p:sp>
              <p:grpSp>
                <p:nvGrpSpPr>
                  <p:cNvPr id="7" name="Gruppieren 6">
                    <a:extLst>
                      <a:ext uri="{FF2B5EF4-FFF2-40B4-BE49-F238E27FC236}">
                        <a16:creationId xmlns:a16="http://schemas.microsoft.com/office/drawing/2014/main" id="{E76B95A2-9D4A-59F7-CFAE-391595FBE40D}"/>
                      </a:ext>
                    </a:extLst>
                  </p:cNvPr>
                  <p:cNvGrpSpPr/>
                  <p:nvPr/>
                </p:nvGrpSpPr>
                <p:grpSpPr>
                  <a:xfrm>
                    <a:off x="4239008" y="2102181"/>
                    <a:ext cx="2107096" cy="1232452"/>
                    <a:chOff x="5283486" y="2955541"/>
                    <a:chExt cx="2107096" cy="1232452"/>
                  </a:xfrm>
                </p:grpSpPr>
                <p:sp>
                  <p:nvSpPr>
                    <p:cNvPr id="8" name="Rechteck 7">
                      <a:extLst>
                        <a:ext uri="{FF2B5EF4-FFF2-40B4-BE49-F238E27FC236}">
                          <a16:creationId xmlns:a16="http://schemas.microsoft.com/office/drawing/2014/main" id="{0E60058D-E80B-5D0C-C4EA-81A924D5AC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83486" y="2955541"/>
                      <a:ext cx="2107096" cy="1232452"/>
                    </a:xfrm>
                    <a:prstGeom prst="rect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sz="3465" b="1" dirty="0"/>
                    </a:p>
                  </p:txBody>
                </p:sp>
                <p:pic>
                  <p:nvPicPr>
                    <p:cNvPr id="9" name="Grafik 8">
                      <a:extLst>
                        <a:ext uri="{FF2B5EF4-FFF2-40B4-BE49-F238E27FC236}">
                          <a16:creationId xmlns:a16="http://schemas.microsoft.com/office/drawing/2014/main" id="{C63F96F7-5EC1-442D-C81D-DB2F683BDAA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5406334" y="2955541"/>
                      <a:ext cx="1848679" cy="1232452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1" name="Rechteck 10">
                    <a:extLst>
                      <a:ext uri="{FF2B5EF4-FFF2-40B4-BE49-F238E27FC236}">
                        <a16:creationId xmlns:a16="http://schemas.microsoft.com/office/drawing/2014/main" id="{1801D845-C84D-4658-8325-5D7B0D308B04}"/>
                      </a:ext>
                    </a:extLst>
                  </p:cNvPr>
                  <p:cNvSpPr/>
                  <p:nvPr/>
                </p:nvSpPr>
                <p:spPr>
                  <a:xfrm>
                    <a:off x="1600103" y="3737568"/>
                    <a:ext cx="2107096" cy="1232452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de-DE" sz="1925" b="1" dirty="0"/>
                      <a:t>+</a:t>
                    </a:r>
                  </a:p>
                </p:txBody>
              </p:sp>
              <p:cxnSp>
                <p:nvCxnSpPr>
                  <p:cNvPr id="12" name="Gerade Verbindung mit Pfeil 11">
                    <a:extLst>
                      <a:ext uri="{FF2B5EF4-FFF2-40B4-BE49-F238E27FC236}">
                        <a16:creationId xmlns:a16="http://schemas.microsoft.com/office/drawing/2014/main" id="{9F1F8CBD-1232-47FF-E0D7-EDF307E26E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92711" y="4353794"/>
                    <a:ext cx="310728" cy="0"/>
                  </a:xfrm>
                  <a:prstGeom prst="straightConnector1">
                    <a:avLst/>
                  </a:prstGeom>
                  <a:ln w="28575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2" name="Gruppieren 31">
                    <a:extLst>
                      <a:ext uri="{FF2B5EF4-FFF2-40B4-BE49-F238E27FC236}">
                        <a16:creationId xmlns:a16="http://schemas.microsoft.com/office/drawing/2014/main" id="{A6301F16-6570-53EE-B54D-0D3A1B8165DC}"/>
                      </a:ext>
                    </a:extLst>
                  </p:cNvPr>
                  <p:cNvGrpSpPr/>
                  <p:nvPr/>
                </p:nvGrpSpPr>
                <p:grpSpPr>
                  <a:xfrm>
                    <a:off x="4484519" y="3786920"/>
                    <a:ext cx="2107096" cy="1232452"/>
                    <a:chOff x="4408340" y="3766888"/>
                    <a:chExt cx="2107096" cy="1232452"/>
                  </a:xfrm>
                </p:grpSpPr>
                <p:sp>
                  <p:nvSpPr>
                    <p:cNvPr id="10" name="Rechteck 9">
                      <a:extLst>
                        <a:ext uri="{FF2B5EF4-FFF2-40B4-BE49-F238E27FC236}">
                          <a16:creationId xmlns:a16="http://schemas.microsoft.com/office/drawing/2014/main" id="{FE4712A3-4DC9-7685-0F0B-346974BEE3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08340" y="3766888"/>
                      <a:ext cx="2107096" cy="1232452"/>
                    </a:xfrm>
                    <a:prstGeom prst="rect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sz="3465" b="1" dirty="0"/>
                    </a:p>
                  </p:txBody>
                </p:sp>
                <p:pic>
                  <p:nvPicPr>
                    <p:cNvPr id="13" name="Grafik 12">
                      <a:extLst>
                        <a:ext uri="{FF2B5EF4-FFF2-40B4-BE49-F238E27FC236}">
                          <a16:creationId xmlns:a16="http://schemas.microsoft.com/office/drawing/2014/main" id="{22E36B03-9193-D482-E906-0117582A1A2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4537548" y="3766888"/>
                      <a:ext cx="1848679" cy="1232452"/>
                    </a:xfrm>
                    <a:prstGeom prst="rect">
                      <a:avLst/>
                    </a:prstGeom>
                    <a:ln>
                      <a:noFill/>
                    </a:ln>
                  </p:spPr>
                </p:pic>
              </p:grpSp>
              <p:grpSp>
                <p:nvGrpSpPr>
                  <p:cNvPr id="30" name="Gruppieren 29">
                    <a:extLst>
                      <a:ext uri="{FF2B5EF4-FFF2-40B4-BE49-F238E27FC236}">
                        <a16:creationId xmlns:a16="http://schemas.microsoft.com/office/drawing/2014/main" id="{ED2B2698-EAB3-13F2-6F87-07F58B18EE5A}"/>
                      </a:ext>
                    </a:extLst>
                  </p:cNvPr>
                  <p:cNvGrpSpPr/>
                  <p:nvPr/>
                </p:nvGrpSpPr>
                <p:grpSpPr>
                  <a:xfrm>
                    <a:off x="9273444" y="3786920"/>
                    <a:ext cx="2107096" cy="1232731"/>
                    <a:chOff x="9186855" y="3766609"/>
                    <a:chExt cx="2107096" cy="1232731"/>
                  </a:xfrm>
                </p:grpSpPr>
                <p:sp>
                  <p:nvSpPr>
                    <p:cNvPr id="15" name="Rechteck 14">
                      <a:extLst>
                        <a:ext uri="{FF2B5EF4-FFF2-40B4-BE49-F238E27FC236}">
                          <a16:creationId xmlns:a16="http://schemas.microsoft.com/office/drawing/2014/main" id="{56B15D8A-B5A4-E950-6EE6-93DDBB9EA5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86855" y="3766609"/>
                      <a:ext cx="2107096" cy="1232452"/>
                    </a:xfrm>
                    <a:prstGeom prst="rect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sz="3465" b="1" dirty="0"/>
                    </a:p>
                  </p:txBody>
                </p:sp>
                <p:pic>
                  <p:nvPicPr>
                    <p:cNvPr id="16" name="Grafik 15">
                      <a:extLst>
                        <a:ext uri="{FF2B5EF4-FFF2-40B4-BE49-F238E27FC236}">
                          <a16:creationId xmlns:a16="http://schemas.microsoft.com/office/drawing/2014/main" id="{4D160F00-7287-D67A-B2B8-F05E3B18F7A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9316063" y="3774466"/>
                      <a:ext cx="1848679" cy="1224874"/>
                    </a:xfrm>
                    <a:prstGeom prst="rect">
                      <a:avLst/>
                    </a:prstGeom>
                    <a:ln>
                      <a:noFill/>
                    </a:ln>
                  </p:spPr>
                </p:pic>
              </p:grpSp>
              <p:sp>
                <p:nvSpPr>
                  <p:cNvPr id="18" name="Textfeld 17">
                    <a:extLst>
                      <a:ext uri="{FF2B5EF4-FFF2-40B4-BE49-F238E27FC236}">
                        <a16:creationId xmlns:a16="http://schemas.microsoft.com/office/drawing/2014/main" id="{C4A1B1C2-132D-D5DE-6159-946C43B5DA5F}"/>
                      </a:ext>
                    </a:extLst>
                  </p:cNvPr>
                  <p:cNvSpPr txBox="1"/>
                  <p:nvPr/>
                </p:nvSpPr>
                <p:spPr>
                  <a:xfrm>
                    <a:off x="6487578" y="4311896"/>
                    <a:ext cx="616102" cy="67152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de-DE" sz="3600" dirty="0">
                        <a:latin typeface="Helvetica" pitchFamily="2" charset="0"/>
                        <a:ea typeface="Yu Gothic UI Semilight" panose="020B0400000000000000" pitchFamily="34" charset="-128"/>
                      </a:rPr>
                      <a:t>⎪</a:t>
                    </a:r>
                    <a:endParaRPr lang="de-DE" sz="1000" dirty="0">
                      <a:latin typeface="Helvetica" pitchFamily="2" charset="0"/>
                    </a:endParaRPr>
                  </a:p>
                </p:txBody>
              </p:sp>
              <p:sp>
                <p:nvSpPr>
                  <p:cNvPr id="19" name="Textfeld 18">
                    <a:extLst>
                      <a:ext uri="{FF2B5EF4-FFF2-40B4-BE49-F238E27FC236}">
                        <a16:creationId xmlns:a16="http://schemas.microsoft.com/office/drawing/2014/main" id="{CC3CD47D-1112-60CE-C99C-76376B8C3158}"/>
                      </a:ext>
                    </a:extLst>
                  </p:cNvPr>
                  <p:cNvSpPr txBox="1"/>
                  <p:nvPr/>
                </p:nvSpPr>
                <p:spPr>
                  <a:xfrm>
                    <a:off x="4875720" y="5153294"/>
                    <a:ext cx="983799" cy="35174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de-DE" sz="1600" b="1" dirty="0">
                        <a:solidFill>
                          <a:srgbClr val="BD8FBB"/>
                        </a:solidFill>
                        <a:latin typeface="Helvetica" pitchFamily="2" charset="0"/>
                      </a:rPr>
                      <a:t>original</a:t>
                    </a:r>
                    <a:endParaRPr lang="de-DE" sz="1100" b="1" dirty="0">
                      <a:solidFill>
                        <a:srgbClr val="BD8FBB"/>
                      </a:solidFill>
                      <a:latin typeface="Helvetica" pitchFamily="2" charset="0"/>
                    </a:endParaRPr>
                  </a:p>
                </p:txBody>
              </p:sp>
              <p:sp>
                <p:nvSpPr>
                  <p:cNvPr id="20" name="Textfeld 19">
                    <a:extLst>
                      <a:ext uri="{FF2B5EF4-FFF2-40B4-BE49-F238E27FC236}">
                        <a16:creationId xmlns:a16="http://schemas.microsoft.com/office/drawing/2014/main" id="{B5BB55D3-7EEB-D631-D695-CE9518FA034C}"/>
                      </a:ext>
                    </a:extLst>
                  </p:cNvPr>
                  <p:cNvSpPr txBox="1"/>
                  <p:nvPr/>
                </p:nvSpPr>
                <p:spPr>
                  <a:xfrm>
                    <a:off x="7380431" y="5137699"/>
                    <a:ext cx="1107496" cy="35174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de-DE" sz="1600" b="1" dirty="0">
                        <a:solidFill>
                          <a:srgbClr val="F1B899"/>
                        </a:solidFill>
                        <a:latin typeface="Helvetica" pitchFamily="2" charset="0"/>
                      </a:rPr>
                      <a:t>mirrored</a:t>
                    </a:r>
                    <a:endParaRPr lang="de-DE" sz="1100" b="1" dirty="0">
                      <a:solidFill>
                        <a:srgbClr val="F1B899"/>
                      </a:solidFill>
                      <a:latin typeface="Helvetica" pitchFamily="2" charset="0"/>
                    </a:endParaRPr>
                  </a:p>
                </p:txBody>
              </p:sp>
              <p:sp>
                <p:nvSpPr>
                  <p:cNvPr id="21" name="Textfeld 20">
                    <a:extLst>
                      <a:ext uri="{FF2B5EF4-FFF2-40B4-BE49-F238E27FC236}">
                        <a16:creationId xmlns:a16="http://schemas.microsoft.com/office/drawing/2014/main" id="{A68AC889-6C13-BE79-E48F-CFDFCDD49EE7}"/>
                      </a:ext>
                    </a:extLst>
                  </p:cNvPr>
                  <p:cNvSpPr txBox="1"/>
                  <p:nvPr/>
                </p:nvSpPr>
                <p:spPr>
                  <a:xfrm>
                    <a:off x="10038978" y="5141585"/>
                    <a:ext cx="689016" cy="35174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de-DE" sz="1600" b="1" dirty="0">
                        <a:solidFill>
                          <a:srgbClr val="5A63AA"/>
                        </a:solidFill>
                        <a:latin typeface="Helvetica" pitchFamily="2" charset="0"/>
                      </a:rPr>
                      <a:t>new</a:t>
                    </a:r>
                    <a:endParaRPr lang="de-DE" sz="1301" b="1" dirty="0">
                      <a:solidFill>
                        <a:srgbClr val="5A63AA"/>
                      </a:solidFill>
                      <a:latin typeface="Helvetica" pitchFamily="2" charset="0"/>
                    </a:endParaRPr>
                  </a:p>
                </p:txBody>
              </p:sp>
              <p:sp>
                <p:nvSpPr>
                  <p:cNvPr id="22" name="Rechteck 21">
                    <a:extLst>
                      <a:ext uri="{FF2B5EF4-FFF2-40B4-BE49-F238E27FC236}">
                        <a16:creationId xmlns:a16="http://schemas.microsoft.com/office/drawing/2014/main" id="{1B3F1E57-1C5E-165D-D3DE-F04384325059}"/>
                      </a:ext>
                    </a:extLst>
                  </p:cNvPr>
                  <p:cNvSpPr/>
                  <p:nvPr/>
                </p:nvSpPr>
                <p:spPr>
                  <a:xfrm>
                    <a:off x="9536183" y="2104450"/>
                    <a:ext cx="2107096" cy="1232452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3465" b="1" dirty="0"/>
                  </a:p>
                </p:txBody>
              </p:sp>
              <p:pic>
                <p:nvPicPr>
                  <p:cNvPr id="23" name="Grafik 22">
                    <a:extLst>
                      <a:ext uri="{FF2B5EF4-FFF2-40B4-BE49-F238E27FC236}">
                        <a16:creationId xmlns:a16="http://schemas.microsoft.com/office/drawing/2014/main" id="{C3B868EB-6997-D367-1FE8-745F2373D03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681377" y="2119579"/>
                    <a:ext cx="1851761" cy="1212002"/>
                  </a:xfrm>
                  <a:prstGeom prst="rect">
                    <a:avLst/>
                  </a:prstGeom>
                </p:spPr>
              </p:pic>
              <p:sp>
                <p:nvSpPr>
                  <p:cNvPr id="24" name="Rechteck 23">
                    <a:extLst>
                      <a:ext uri="{FF2B5EF4-FFF2-40B4-BE49-F238E27FC236}">
                        <a16:creationId xmlns:a16="http://schemas.microsoft.com/office/drawing/2014/main" id="{5432D0F3-860C-3D1A-0987-613860A3331D}"/>
                      </a:ext>
                    </a:extLst>
                  </p:cNvPr>
                  <p:cNvSpPr/>
                  <p:nvPr/>
                </p:nvSpPr>
                <p:spPr>
                  <a:xfrm>
                    <a:off x="6892111" y="2102181"/>
                    <a:ext cx="2107096" cy="1232452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de-DE" sz="1925" b="1" dirty="0"/>
                      <a:t>+</a:t>
                    </a:r>
                  </a:p>
                </p:txBody>
              </p:sp>
              <p:sp>
                <p:nvSpPr>
                  <p:cNvPr id="25" name="Rechteck 24">
                    <a:extLst>
                      <a:ext uri="{FF2B5EF4-FFF2-40B4-BE49-F238E27FC236}">
                        <a16:creationId xmlns:a16="http://schemas.microsoft.com/office/drawing/2014/main" id="{FC27A4C9-518E-D271-9481-87F950EF05AC}"/>
                      </a:ext>
                    </a:extLst>
                  </p:cNvPr>
                  <p:cNvSpPr/>
                  <p:nvPr/>
                </p:nvSpPr>
                <p:spPr>
                  <a:xfrm>
                    <a:off x="1600103" y="2102181"/>
                    <a:ext cx="2107096" cy="1232452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de-DE" sz="1925" b="1" dirty="0"/>
                      <a:t>+</a:t>
                    </a:r>
                  </a:p>
                </p:txBody>
              </p:sp>
              <p:cxnSp>
                <p:nvCxnSpPr>
                  <p:cNvPr id="26" name="Gerade Verbindung mit Pfeil 25">
                    <a:extLst>
                      <a:ext uri="{FF2B5EF4-FFF2-40B4-BE49-F238E27FC236}">
                        <a16:creationId xmlns:a16="http://schemas.microsoft.com/office/drawing/2014/main" id="{04C536EC-8323-D96D-C8FF-9DC345EB6C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21586" y="2718407"/>
                    <a:ext cx="310728" cy="0"/>
                  </a:xfrm>
                  <a:prstGeom prst="straightConnector1">
                    <a:avLst/>
                  </a:prstGeom>
                  <a:ln w="28575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Gerade Verbindung mit Pfeil 26">
                    <a:extLst>
                      <a:ext uri="{FF2B5EF4-FFF2-40B4-BE49-F238E27FC236}">
                        <a16:creationId xmlns:a16="http://schemas.microsoft.com/office/drawing/2014/main" id="{A84F24BB-7699-0D7D-DFCA-4CE296B68E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462109" y="2699461"/>
                    <a:ext cx="310728" cy="0"/>
                  </a:xfrm>
                  <a:prstGeom prst="straightConnector1">
                    <a:avLst/>
                  </a:prstGeom>
                  <a:ln w="28575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Gerade Verbindung mit Pfeil 27">
                    <a:extLst>
                      <a:ext uri="{FF2B5EF4-FFF2-40B4-BE49-F238E27FC236}">
                        <a16:creationId xmlns:a16="http://schemas.microsoft.com/office/drawing/2014/main" id="{ABD8D463-CC49-6F22-E54B-8766C8580EB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118080" y="2712161"/>
                    <a:ext cx="310728" cy="0"/>
                  </a:xfrm>
                  <a:prstGeom prst="straightConnector1">
                    <a:avLst/>
                  </a:prstGeom>
                  <a:ln w="28575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1" name="Gruppieren 30">
                    <a:extLst>
                      <a:ext uri="{FF2B5EF4-FFF2-40B4-BE49-F238E27FC236}">
                        <a16:creationId xmlns:a16="http://schemas.microsoft.com/office/drawing/2014/main" id="{812B5996-997A-B5B4-BE47-4E783E09E16B}"/>
                      </a:ext>
                    </a:extLst>
                  </p:cNvPr>
                  <p:cNvGrpSpPr/>
                  <p:nvPr/>
                </p:nvGrpSpPr>
                <p:grpSpPr>
                  <a:xfrm>
                    <a:off x="6880632" y="3794777"/>
                    <a:ext cx="2107096" cy="1234507"/>
                    <a:chOff x="6797597" y="3756056"/>
                    <a:chExt cx="2107096" cy="1234507"/>
                  </a:xfrm>
                </p:grpSpPr>
                <p:sp>
                  <p:nvSpPr>
                    <p:cNvPr id="14" name="Rechteck 13">
                      <a:extLst>
                        <a:ext uri="{FF2B5EF4-FFF2-40B4-BE49-F238E27FC236}">
                          <a16:creationId xmlns:a16="http://schemas.microsoft.com/office/drawing/2014/main" id="{3C216544-6D74-93FF-941F-7804568B7D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97597" y="3757084"/>
                      <a:ext cx="2107096" cy="1232452"/>
                    </a:xfrm>
                    <a:prstGeom prst="rect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sz="3465" b="1" dirty="0"/>
                    </a:p>
                  </p:txBody>
                </p:sp>
                <p:pic>
                  <p:nvPicPr>
                    <p:cNvPr id="29" name="Grafik 28">
                      <a:extLst>
                        <a:ext uri="{FF2B5EF4-FFF2-40B4-BE49-F238E27FC236}">
                          <a16:creationId xmlns:a16="http://schemas.microsoft.com/office/drawing/2014/main" id="{D536F781-EB80-BA2C-A4B6-E09A888559E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 flipH="1">
                      <a:off x="6925265" y="3756056"/>
                      <a:ext cx="1851761" cy="123450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35" name="Textfeld 34">
                    <a:extLst>
                      <a:ext uri="{FF2B5EF4-FFF2-40B4-BE49-F238E27FC236}">
                        <a16:creationId xmlns:a16="http://schemas.microsoft.com/office/drawing/2014/main" id="{A3647C25-CC5E-EB93-69F3-CDEAED1D41F5}"/>
                      </a:ext>
                    </a:extLst>
                  </p:cNvPr>
                  <p:cNvSpPr txBox="1"/>
                  <p:nvPr/>
                </p:nvSpPr>
                <p:spPr>
                  <a:xfrm>
                    <a:off x="8905724" y="4262834"/>
                    <a:ext cx="224862" cy="3421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endParaRPr lang="de-DE" sz="1540" dirty="0">
                      <a:latin typeface="Helvetica" pitchFamily="2" charset="0"/>
                    </a:endParaRPr>
                  </a:p>
                </p:txBody>
              </p:sp>
            </p:grpSp>
            <p:grpSp>
              <p:nvGrpSpPr>
                <p:cNvPr id="54" name="Gruppieren 53">
                  <a:extLst>
                    <a:ext uri="{FF2B5EF4-FFF2-40B4-BE49-F238E27FC236}">
                      <a16:creationId xmlns:a16="http://schemas.microsoft.com/office/drawing/2014/main" id="{5DEC3470-56EE-3414-B65D-CEFCE5C7B15F}"/>
                    </a:ext>
                  </a:extLst>
                </p:cNvPr>
                <p:cNvGrpSpPr/>
                <p:nvPr/>
              </p:nvGrpSpPr>
              <p:grpSpPr>
                <a:xfrm>
                  <a:off x="2184896" y="6405304"/>
                  <a:ext cx="8557174" cy="3441228"/>
                  <a:chOff x="1254400" y="1683936"/>
                  <a:chExt cx="8890690" cy="3575349"/>
                </a:xfrm>
              </p:grpSpPr>
              <p:sp>
                <p:nvSpPr>
                  <p:cNvPr id="55" name="Rechteck 54">
                    <a:extLst>
                      <a:ext uri="{FF2B5EF4-FFF2-40B4-BE49-F238E27FC236}">
                        <a16:creationId xmlns:a16="http://schemas.microsoft.com/office/drawing/2014/main" id="{E3A6D75F-A0B9-5AF3-BC16-1559418D0008}"/>
                      </a:ext>
                    </a:extLst>
                  </p:cNvPr>
                  <p:cNvSpPr/>
                  <p:nvPr/>
                </p:nvSpPr>
                <p:spPr>
                  <a:xfrm>
                    <a:off x="1455995" y="1683937"/>
                    <a:ext cx="1899472" cy="1150649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de-DE" sz="1600" dirty="0">
                        <a:solidFill>
                          <a:schemeClr val="tx1"/>
                        </a:solidFill>
                        <a:latin typeface="Helvetica" pitchFamily="2" charset="0"/>
                      </a:rPr>
                      <a:t>Initial scene pool </a:t>
                    </a:r>
                    <a:br>
                      <a:rPr lang="de-DE" sz="1600" dirty="0">
                        <a:solidFill>
                          <a:schemeClr val="tx1"/>
                        </a:solidFill>
                        <a:latin typeface="Helvetica" pitchFamily="2" charset="0"/>
                      </a:rPr>
                    </a:br>
                    <a:r>
                      <a:rPr lang="de-DE" sz="1600" i="1" dirty="0">
                        <a:solidFill>
                          <a:schemeClr val="tx1"/>
                        </a:solidFill>
                        <a:latin typeface="Helvetica" pitchFamily="2" charset="0"/>
                      </a:rPr>
                      <a:t>N</a:t>
                    </a:r>
                    <a:r>
                      <a:rPr lang="de-DE" sz="1600" dirty="0">
                        <a:solidFill>
                          <a:schemeClr val="tx1"/>
                        </a:solidFill>
                        <a:latin typeface="Helvetica" pitchFamily="2" charset="0"/>
                      </a:rPr>
                      <a:t> = 40</a:t>
                    </a:r>
                  </a:p>
                </p:txBody>
              </p:sp>
              <p:sp>
                <p:nvSpPr>
                  <p:cNvPr id="56" name="Rechteck 55">
                    <a:extLst>
                      <a:ext uri="{FF2B5EF4-FFF2-40B4-BE49-F238E27FC236}">
                        <a16:creationId xmlns:a16="http://schemas.microsoft.com/office/drawing/2014/main" id="{99C84622-FE1E-5FB3-2825-A3434966C16D}"/>
                      </a:ext>
                    </a:extLst>
                  </p:cNvPr>
                  <p:cNvSpPr/>
                  <p:nvPr/>
                </p:nvSpPr>
                <p:spPr>
                  <a:xfrm>
                    <a:off x="1396176" y="4050460"/>
                    <a:ext cx="2010930" cy="1019036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de-DE" sz="1600" i="1" dirty="0">
                        <a:solidFill>
                          <a:schemeClr val="tx1"/>
                        </a:solidFill>
                        <a:latin typeface="Helvetica" pitchFamily="2" charset="0"/>
                      </a:rPr>
                      <a:t>n</a:t>
                    </a:r>
                    <a:r>
                      <a:rPr lang="de-DE" sz="1600" dirty="0">
                        <a:solidFill>
                          <a:schemeClr val="tx1"/>
                        </a:solidFill>
                        <a:latin typeface="Helvetica" pitchFamily="2" charset="0"/>
                      </a:rPr>
                      <a:t> = 30</a:t>
                    </a:r>
                    <a:br>
                      <a:rPr lang="de-DE" sz="1600" dirty="0">
                        <a:solidFill>
                          <a:schemeClr val="tx1"/>
                        </a:solidFill>
                        <a:latin typeface="Helvetica" pitchFamily="2" charset="0"/>
                      </a:rPr>
                    </a:br>
                    <a:r>
                      <a:rPr lang="de-DE" sz="1600" dirty="0">
                        <a:solidFill>
                          <a:schemeClr val="tx1"/>
                        </a:solidFill>
                        <a:latin typeface="Helvetica" pitchFamily="2" charset="0"/>
                      </a:rPr>
                      <a:t>training scenes</a:t>
                    </a:r>
                  </a:p>
                </p:txBody>
              </p:sp>
              <p:cxnSp>
                <p:nvCxnSpPr>
                  <p:cNvPr id="57" name="Gerade Verbindung mit Pfeil 56">
                    <a:extLst>
                      <a:ext uri="{FF2B5EF4-FFF2-40B4-BE49-F238E27FC236}">
                        <a16:creationId xmlns:a16="http://schemas.microsoft.com/office/drawing/2014/main" id="{A8F14BD4-B82F-9F98-C8B5-018EC05F02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421881" y="2834583"/>
                    <a:ext cx="2178" cy="363925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 Verbindung mit Pfeil 57">
                    <a:extLst>
                      <a:ext uri="{FF2B5EF4-FFF2-40B4-BE49-F238E27FC236}">
                        <a16:creationId xmlns:a16="http://schemas.microsoft.com/office/drawing/2014/main" id="{E39665C3-A170-9DAB-BFCD-CF631DB9E20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452131" y="2349019"/>
                    <a:ext cx="2342194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Gerade Verbindung mit Pfeil 58">
                    <a:extLst>
                      <a:ext uri="{FF2B5EF4-FFF2-40B4-BE49-F238E27FC236}">
                        <a16:creationId xmlns:a16="http://schemas.microsoft.com/office/drawing/2014/main" id="{A7384DC1-FE92-100F-51D1-E7AF94522B3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567304" y="4549411"/>
                    <a:ext cx="1042050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0" name="Textfeld 59">
                    <a:extLst>
                      <a:ext uri="{FF2B5EF4-FFF2-40B4-BE49-F238E27FC236}">
                        <a16:creationId xmlns:a16="http://schemas.microsoft.com/office/drawing/2014/main" id="{24BEFD9C-6490-1BC8-9203-C1A05F0CAD39}"/>
                      </a:ext>
                    </a:extLst>
                  </p:cNvPr>
                  <p:cNvSpPr txBox="1"/>
                  <p:nvPr/>
                </p:nvSpPr>
                <p:spPr>
                  <a:xfrm>
                    <a:off x="1433132" y="3319321"/>
                    <a:ext cx="2109138" cy="38372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de-DE" b="1" dirty="0">
                        <a:latin typeface="Helvetica" pitchFamily="2" charset="0"/>
                      </a:rPr>
                      <a:t>Block 1</a:t>
                    </a:r>
                  </a:p>
                </p:txBody>
              </p:sp>
              <p:sp>
                <p:nvSpPr>
                  <p:cNvPr id="61" name="Rechteck 60">
                    <a:extLst>
                      <a:ext uri="{FF2B5EF4-FFF2-40B4-BE49-F238E27FC236}">
                        <a16:creationId xmlns:a16="http://schemas.microsoft.com/office/drawing/2014/main" id="{31E94FCB-B208-1C96-F85D-FEEA244FCFC1}"/>
                      </a:ext>
                    </a:extLst>
                  </p:cNvPr>
                  <p:cNvSpPr/>
                  <p:nvPr/>
                </p:nvSpPr>
                <p:spPr>
                  <a:xfrm>
                    <a:off x="1254400" y="3198509"/>
                    <a:ext cx="2287870" cy="2060776"/>
                  </a:xfrm>
                  <a:prstGeom prst="rect">
                    <a:avLst/>
                  </a:prstGeom>
                  <a:noFill/>
                  <a:ln cmpd="sng">
                    <a:solidFill>
                      <a:schemeClr val="tx1"/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1301"/>
                  </a:p>
                </p:txBody>
              </p:sp>
              <p:grpSp>
                <p:nvGrpSpPr>
                  <p:cNvPr id="62" name="Gruppieren 61">
                    <a:extLst>
                      <a:ext uri="{FF2B5EF4-FFF2-40B4-BE49-F238E27FC236}">
                        <a16:creationId xmlns:a16="http://schemas.microsoft.com/office/drawing/2014/main" id="{53C14494-5E06-2306-6E9A-DC84C13C4820}"/>
                      </a:ext>
                    </a:extLst>
                  </p:cNvPr>
                  <p:cNvGrpSpPr/>
                  <p:nvPr/>
                </p:nvGrpSpPr>
                <p:grpSpPr>
                  <a:xfrm>
                    <a:off x="4609352" y="1683936"/>
                    <a:ext cx="3706236" cy="3575348"/>
                    <a:chOff x="6643208" y="1683936"/>
                    <a:chExt cx="3706236" cy="3575348"/>
                  </a:xfrm>
                </p:grpSpPr>
                <p:sp>
                  <p:nvSpPr>
                    <p:cNvPr id="65" name="Rechteck 64">
                      <a:extLst>
                        <a:ext uri="{FF2B5EF4-FFF2-40B4-BE49-F238E27FC236}">
                          <a16:creationId xmlns:a16="http://schemas.microsoft.com/office/drawing/2014/main" id="{3A59C915-AE85-426F-C4B3-1D927E7697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54456" y="1857582"/>
                      <a:ext cx="1519324" cy="1038428"/>
                    </a:xfrm>
                    <a:prstGeom prst="rect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de-DE" sz="1600" i="1" dirty="0">
                          <a:solidFill>
                            <a:schemeClr val="tx1"/>
                          </a:solidFill>
                          <a:latin typeface="Helvetica" pitchFamily="2" charset="0"/>
                        </a:rPr>
                        <a:t>n </a:t>
                      </a:r>
                      <a:r>
                        <a:rPr lang="de-DE" sz="1600" dirty="0">
                          <a:solidFill>
                            <a:schemeClr val="tx1"/>
                          </a:solidFill>
                          <a:latin typeface="Helvetica" pitchFamily="2" charset="0"/>
                        </a:rPr>
                        <a:t>= 10 </a:t>
                      </a:r>
                      <a:br>
                        <a:rPr lang="de-DE" sz="1600" dirty="0">
                          <a:solidFill>
                            <a:schemeClr val="tx1"/>
                          </a:solidFill>
                          <a:latin typeface="Helvetica" pitchFamily="2" charset="0"/>
                        </a:rPr>
                      </a:br>
                      <a:r>
                        <a:rPr lang="de-DE" sz="1600" dirty="0">
                          <a:solidFill>
                            <a:schemeClr val="tx1"/>
                          </a:solidFill>
                          <a:latin typeface="Helvetica" pitchFamily="2" charset="0"/>
                        </a:rPr>
                        <a:t>new</a:t>
                      </a:r>
                    </a:p>
                  </p:txBody>
                </p:sp>
                <p:sp>
                  <p:nvSpPr>
                    <p:cNvPr id="66" name="Textfeld 65">
                      <a:extLst>
                        <a:ext uri="{FF2B5EF4-FFF2-40B4-BE49-F238E27FC236}">
                          <a16:creationId xmlns:a16="http://schemas.microsoft.com/office/drawing/2014/main" id="{E79B184A-DF2F-4D3A-5DA9-46C18DBC21E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643208" y="3306480"/>
                      <a:ext cx="3706236" cy="38372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de-DE" b="1" dirty="0">
                          <a:latin typeface="Helvetica" pitchFamily="2" charset="0"/>
                        </a:rPr>
                        <a:t>Block 2</a:t>
                      </a:r>
                    </a:p>
                  </p:txBody>
                </p:sp>
                <p:sp>
                  <p:nvSpPr>
                    <p:cNvPr id="67" name="Rechteck 66">
                      <a:extLst>
                        <a:ext uri="{FF2B5EF4-FFF2-40B4-BE49-F238E27FC236}">
                          <a16:creationId xmlns:a16="http://schemas.microsoft.com/office/drawing/2014/main" id="{0A4EA158-B084-D0A9-F6E3-F20CD2A855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43210" y="1683936"/>
                      <a:ext cx="3706234" cy="3575348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 sz="1301"/>
                    </a:p>
                  </p:txBody>
                </p:sp>
                <p:grpSp>
                  <p:nvGrpSpPr>
                    <p:cNvPr id="68" name="Gruppieren 67">
                      <a:extLst>
                        <a:ext uri="{FF2B5EF4-FFF2-40B4-BE49-F238E27FC236}">
                          <a16:creationId xmlns:a16="http://schemas.microsoft.com/office/drawing/2014/main" id="{E473B85F-EC60-61D0-0217-578CBAA0CAA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855046" y="4039889"/>
                      <a:ext cx="3283329" cy="1027653"/>
                      <a:chOff x="4907434" y="4056345"/>
                      <a:chExt cx="3283329" cy="1027653"/>
                    </a:xfrm>
                  </p:grpSpPr>
                  <p:sp>
                    <p:nvSpPr>
                      <p:cNvPr id="69" name="Rechteck 68">
                        <a:extLst>
                          <a:ext uri="{FF2B5EF4-FFF2-40B4-BE49-F238E27FC236}">
                            <a16:creationId xmlns:a16="http://schemas.microsoft.com/office/drawing/2014/main" id="{0499E4DB-C329-B8D9-07D9-6D8182CB2E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61574" y="4056345"/>
                        <a:ext cx="1529189" cy="1019036"/>
                      </a:xfrm>
                      <a:prstGeom prst="rect">
                        <a:avLst/>
                      </a:prstGeom>
                      <a:solidFill>
                        <a:schemeClr val="bg1">
                          <a:lumMod val="65000"/>
                        </a:schemeClr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de-DE" sz="1600" i="1" dirty="0">
                            <a:solidFill>
                              <a:schemeClr val="tx1"/>
                            </a:solidFill>
                            <a:latin typeface="Helvetica" pitchFamily="2" charset="0"/>
                          </a:rPr>
                          <a:t>n</a:t>
                        </a:r>
                        <a:r>
                          <a:rPr lang="de-DE" sz="1600" dirty="0">
                            <a:solidFill>
                              <a:schemeClr val="tx1"/>
                            </a:solidFill>
                            <a:latin typeface="Helvetica" pitchFamily="2" charset="0"/>
                          </a:rPr>
                          <a:t> = 10 mirrored</a:t>
                        </a:r>
                      </a:p>
                    </p:txBody>
                  </p:sp>
                  <p:sp>
                    <p:nvSpPr>
                      <p:cNvPr id="70" name="Rechteck 69">
                        <a:extLst>
                          <a:ext uri="{FF2B5EF4-FFF2-40B4-BE49-F238E27FC236}">
                            <a16:creationId xmlns:a16="http://schemas.microsoft.com/office/drawing/2014/main" id="{F862B29B-7478-2B82-14E4-D1375B4D7D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907434" y="4064962"/>
                        <a:ext cx="1529189" cy="1019036"/>
                      </a:xfrm>
                      <a:prstGeom prst="rect">
                        <a:avLst/>
                      </a:prstGeom>
                      <a:solidFill>
                        <a:schemeClr val="bg1">
                          <a:lumMod val="65000"/>
                        </a:schemeClr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de-DE" sz="1600" i="1" dirty="0">
                            <a:solidFill>
                              <a:schemeClr val="tx1"/>
                            </a:solidFill>
                            <a:latin typeface="Helvetica" pitchFamily="2" charset="0"/>
                          </a:rPr>
                          <a:t>n</a:t>
                        </a:r>
                        <a:r>
                          <a:rPr lang="de-DE" sz="1600" dirty="0">
                            <a:solidFill>
                              <a:schemeClr val="tx1"/>
                            </a:solidFill>
                            <a:latin typeface="Helvetica" pitchFamily="2" charset="0"/>
                          </a:rPr>
                          <a:t> = 10 </a:t>
                        </a:r>
                        <a:br>
                          <a:rPr lang="de-DE" sz="1600" dirty="0">
                            <a:solidFill>
                              <a:schemeClr val="tx1"/>
                            </a:solidFill>
                            <a:latin typeface="Helvetica" pitchFamily="2" charset="0"/>
                          </a:rPr>
                        </a:br>
                        <a:r>
                          <a:rPr lang="de-DE" sz="1600" dirty="0">
                            <a:solidFill>
                              <a:schemeClr val="tx1"/>
                            </a:solidFill>
                            <a:latin typeface="Helvetica" pitchFamily="2" charset="0"/>
                          </a:rPr>
                          <a:t>original</a:t>
                        </a:r>
                      </a:p>
                    </p:txBody>
                  </p:sp>
                </p:grpSp>
              </p:grpSp>
              <p:cxnSp>
                <p:nvCxnSpPr>
                  <p:cNvPr id="63" name="Gekrümmte Verbindung 62">
                    <a:extLst>
                      <a:ext uri="{FF2B5EF4-FFF2-40B4-BE49-F238E27FC236}">
                        <a16:creationId xmlns:a16="http://schemas.microsoft.com/office/drawing/2014/main" id="{54C1E502-19B4-51ED-0D36-CCC71A122E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359300" y="3076322"/>
                    <a:ext cx="1036219" cy="963568"/>
                  </a:xfrm>
                  <a:prstGeom prst="curvedConnector2">
                    <a:avLst/>
                  </a:prstGeom>
                  <a:ln w="63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4" name="Rechteck 63">
                    <a:extLst>
                      <a:ext uri="{FF2B5EF4-FFF2-40B4-BE49-F238E27FC236}">
                        <a16:creationId xmlns:a16="http://schemas.microsoft.com/office/drawing/2014/main" id="{99830CF5-7646-AC21-10FF-14C1983B256D}"/>
                      </a:ext>
                    </a:extLst>
                  </p:cNvPr>
                  <p:cNvSpPr/>
                  <p:nvPr/>
                </p:nvSpPr>
                <p:spPr>
                  <a:xfrm>
                    <a:off x="8546841" y="4039890"/>
                    <a:ext cx="1598249" cy="1019036"/>
                  </a:xfrm>
                  <a:prstGeom prst="rect">
                    <a:avLst/>
                  </a:prstGeom>
                  <a:solidFill>
                    <a:schemeClr val="bg1">
                      <a:lumMod val="6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de-DE" sz="1600" i="1" dirty="0">
                        <a:solidFill>
                          <a:schemeClr val="tx1"/>
                        </a:solidFill>
                        <a:latin typeface="Helvetica" pitchFamily="2" charset="0"/>
                      </a:rPr>
                      <a:t>n</a:t>
                    </a:r>
                    <a:r>
                      <a:rPr lang="de-DE" sz="1600" dirty="0">
                        <a:solidFill>
                          <a:schemeClr val="tx1"/>
                        </a:solidFill>
                        <a:latin typeface="Helvetica" pitchFamily="2" charset="0"/>
                      </a:rPr>
                      <a:t> = 10 </a:t>
                    </a:r>
                    <a:br>
                      <a:rPr lang="de-DE" sz="1600" dirty="0">
                        <a:solidFill>
                          <a:schemeClr val="tx1"/>
                        </a:solidFill>
                        <a:latin typeface="Helvetica" pitchFamily="2" charset="0"/>
                      </a:rPr>
                    </a:br>
                    <a:r>
                      <a:rPr lang="de-DE" sz="1600" dirty="0">
                        <a:solidFill>
                          <a:schemeClr val="tx1"/>
                        </a:solidFill>
                        <a:latin typeface="Helvetica" pitchFamily="2" charset="0"/>
                      </a:rPr>
                      <a:t>dropped</a:t>
                    </a:r>
                  </a:p>
                </p:txBody>
              </p:sp>
            </p:grpSp>
            <p:sp>
              <p:nvSpPr>
                <p:cNvPr id="71" name="Textfeld 70">
                  <a:extLst>
                    <a:ext uri="{FF2B5EF4-FFF2-40B4-BE49-F238E27FC236}">
                      <a16:creationId xmlns:a16="http://schemas.microsoft.com/office/drawing/2014/main" id="{6E52DBB7-BA3A-3843-813D-DC4E8D6567C1}"/>
                    </a:ext>
                  </a:extLst>
                </p:cNvPr>
                <p:cNvSpPr txBox="1"/>
                <p:nvPr/>
              </p:nvSpPr>
              <p:spPr>
                <a:xfrm>
                  <a:off x="1256824" y="5965174"/>
                  <a:ext cx="407484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2400" b="1" dirty="0">
                      <a:latin typeface="Helvetica" pitchFamily="2" charset="0"/>
                      <a:ea typeface="CMU SERIF ROMAN" panose="02000603000000000000" pitchFamily="2" charset="0"/>
                      <a:cs typeface="CMU SERIF ROMAN" panose="02000603000000000000" pitchFamily="2" charset="0"/>
                    </a:rPr>
                    <a:t>B</a:t>
                  </a:r>
                  <a:endParaRPr lang="de-DE" sz="2909" b="1" dirty="0">
                    <a:latin typeface="Helvetica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endParaRPr>
                </a:p>
              </p:txBody>
            </p:sp>
            <p:sp>
              <p:nvSpPr>
                <p:cNvPr id="72" name="Textfeld 71">
                  <a:extLst>
                    <a:ext uri="{FF2B5EF4-FFF2-40B4-BE49-F238E27FC236}">
                      <a16:creationId xmlns:a16="http://schemas.microsoft.com/office/drawing/2014/main" id="{49D8810A-3E03-4871-D8B8-0A61AAF7727D}"/>
                    </a:ext>
                  </a:extLst>
                </p:cNvPr>
                <p:cNvSpPr txBox="1"/>
                <p:nvPr/>
              </p:nvSpPr>
              <p:spPr>
                <a:xfrm>
                  <a:off x="1249932" y="9780026"/>
                  <a:ext cx="407484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2400" b="1" dirty="0">
                      <a:latin typeface="Helvetica" pitchFamily="2" charset="0"/>
                      <a:ea typeface="CMU SERIF ROMAN" panose="02000603000000000000" pitchFamily="2" charset="0"/>
                      <a:cs typeface="CMU SERIF ROMAN" panose="02000603000000000000" pitchFamily="2" charset="0"/>
                    </a:rPr>
                    <a:t>C</a:t>
                  </a:r>
                  <a:endParaRPr lang="de-DE" sz="2909" b="1" dirty="0">
                    <a:latin typeface="Helvetica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endParaRPr>
                </a:p>
              </p:txBody>
            </p:sp>
            <p:sp>
              <p:nvSpPr>
                <p:cNvPr id="87" name="Textfeld 86">
                  <a:extLst>
                    <a:ext uri="{FF2B5EF4-FFF2-40B4-BE49-F238E27FC236}">
                      <a16:creationId xmlns:a16="http://schemas.microsoft.com/office/drawing/2014/main" id="{499D826E-7267-CD01-FFF3-E09D75AC0AB4}"/>
                    </a:ext>
                  </a:extLst>
                </p:cNvPr>
                <p:cNvSpPr txBox="1"/>
                <p:nvPr/>
              </p:nvSpPr>
              <p:spPr>
                <a:xfrm>
                  <a:off x="3205863" y="4028759"/>
                  <a:ext cx="184731" cy="97719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de-DE" sz="5750" dirty="0">
                    <a:solidFill>
                      <a:srgbClr val="808080"/>
                    </a:solidFill>
                    <a:latin typeface="Helvetica" pitchFamily="2" charset="0"/>
                  </a:endParaRPr>
                </a:p>
              </p:txBody>
            </p:sp>
            <p:sp>
              <p:nvSpPr>
                <p:cNvPr id="91" name="Textfeld 90">
                  <a:extLst>
                    <a:ext uri="{FF2B5EF4-FFF2-40B4-BE49-F238E27FC236}">
                      <a16:creationId xmlns:a16="http://schemas.microsoft.com/office/drawing/2014/main" id="{2B1A0042-A9D9-CF84-C6EA-BEDE7FEDAF71}"/>
                    </a:ext>
                  </a:extLst>
                </p:cNvPr>
                <p:cNvSpPr txBox="1"/>
                <p:nvPr/>
              </p:nvSpPr>
              <p:spPr>
                <a:xfrm>
                  <a:off x="1257038" y="2602931"/>
                  <a:ext cx="407484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2400" b="1" dirty="0">
                      <a:latin typeface="Helvetica" pitchFamily="2" charset="0"/>
                      <a:ea typeface="CMU SERIF ROMAN" panose="02000603000000000000" pitchFamily="2" charset="0"/>
                      <a:cs typeface="CMU SERIF ROMAN" panose="02000603000000000000" pitchFamily="2" charset="0"/>
                    </a:rPr>
                    <a:t>A</a:t>
                  </a:r>
                  <a:endParaRPr lang="de-DE" sz="2909" b="1" dirty="0">
                    <a:latin typeface="Helvetica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endParaRPr>
                </a:p>
              </p:txBody>
            </p:sp>
          </p:grpSp>
          <p:sp>
            <p:nvSpPr>
              <p:cNvPr id="93" name="Textfeld 92">
                <a:extLst>
                  <a:ext uri="{FF2B5EF4-FFF2-40B4-BE49-F238E27FC236}">
                    <a16:creationId xmlns:a16="http://schemas.microsoft.com/office/drawing/2014/main" id="{EFFC9BDF-A893-47AD-7780-C2FDAD2B2A17}"/>
                  </a:ext>
                </a:extLst>
              </p:cNvPr>
              <p:cNvSpPr txBox="1"/>
              <p:nvPr/>
            </p:nvSpPr>
            <p:spPr>
              <a:xfrm>
                <a:off x="13127312" y="11283192"/>
                <a:ext cx="59299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3600" dirty="0">
                    <a:latin typeface="Helvetica" pitchFamily="2" charset="0"/>
                    <a:ea typeface="Yu Gothic UI Semilight" panose="020B0400000000000000" pitchFamily="34" charset="-128"/>
                  </a:rPr>
                  <a:t>⎪</a:t>
                </a:r>
                <a:endParaRPr lang="de-DE" sz="1000" dirty="0">
                  <a:latin typeface="Helvetica" pitchFamily="2" charset="0"/>
                </a:endParaRPr>
              </a:p>
            </p:txBody>
          </p:sp>
          <p:grpSp>
            <p:nvGrpSpPr>
              <p:cNvPr id="95" name="Gruppieren 94">
                <a:extLst>
                  <a:ext uri="{FF2B5EF4-FFF2-40B4-BE49-F238E27FC236}">
                    <a16:creationId xmlns:a16="http://schemas.microsoft.com/office/drawing/2014/main" id="{8B331EBA-3303-502D-D3BC-4B0A8918B910}"/>
                  </a:ext>
                </a:extLst>
              </p:cNvPr>
              <p:cNvGrpSpPr/>
              <p:nvPr/>
            </p:nvGrpSpPr>
            <p:grpSpPr>
              <a:xfrm>
                <a:off x="6206650" y="1350721"/>
                <a:ext cx="3880812" cy="3688764"/>
                <a:chOff x="7810445" y="5673021"/>
                <a:chExt cx="3880812" cy="3688764"/>
              </a:xfrm>
            </p:grpSpPr>
            <p:sp>
              <p:nvSpPr>
                <p:cNvPr id="96" name="Rechteck 95">
                  <a:extLst>
                    <a:ext uri="{FF2B5EF4-FFF2-40B4-BE49-F238E27FC236}">
                      <a16:creationId xmlns:a16="http://schemas.microsoft.com/office/drawing/2014/main" id="{95B4D39C-8B7A-9E21-E4EC-AFF4911B9F26}"/>
                    </a:ext>
                  </a:extLst>
                </p:cNvPr>
                <p:cNvSpPr/>
                <p:nvPr/>
              </p:nvSpPr>
              <p:spPr>
                <a:xfrm>
                  <a:off x="7810445" y="6095390"/>
                  <a:ext cx="2918378" cy="1772241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3465" b="1" dirty="0"/>
                </a:p>
              </p:txBody>
            </p:sp>
            <p:sp>
              <p:nvSpPr>
                <p:cNvPr id="97" name="Rechteck 96">
                  <a:extLst>
                    <a:ext uri="{FF2B5EF4-FFF2-40B4-BE49-F238E27FC236}">
                      <a16:creationId xmlns:a16="http://schemas.microsoft.com/office/drawing/2014/main" id="{602A4176-B4B5-1455-2189-E4B5C92B77AD}"/>
                    </a:ext>
                  </a:extLst>
                </p:cNvPr>
                <p:cNvSpPr/>
                <p:nvPr/>
              </p:nvSpPr>
              <p:spPr>
                <a:xfrm>
                  <a:off x="7962845" y="6247790"/>
                  <a:ext cx="2918378" cy="1772241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3465" b="1" dirty="0"/>
                </a:p>
              </p:txBody>
            </p:sp>
            <p:sp>
              <p:nvSpPr>
                <p:cNvPr id="98" name="Rechteck 97">
                  <a:extLst>
                    <a:ext uri="{FF2B5EF4-FFF2-40B4-BE49-F238E27FC236}">
                      <a16:creationId xmlns:a16="http://schemas.microsoft.com/office/drawing/2014/main" id="{A24C5ED5-EFB7-51B1-39DA-DC76E124B156}"/>
                    </a:ext>
                  </a:extLst>
                </p:cNvPr>
                <p:cNvSpPr/>
                <p:nvPr/>
              </p:nvSpPr>
              <p:spPr>
                <a:xfrm>
                  <a:off x="8115245" y="6400190"/>
                  <a:ext cx="2918378" cy="1772241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3465" b="1" dirty="0"/>
                </a:p>
              </p:txBody>
            </p:sp>
            <p:sp>
              <p:nvSpPr>
                <p:cNvPr id="99" name="Rechteck 98">
                  <a:extLst>
                    <a:ext uri="{FF2B5EF4-FFF2-40B4-BE49-F238E27FC236}">
                      <a16:creationId xmlns:a16="http://schemas.microsoft.com/office/drawing/2014/main" id="{4B1B547A-97B1-3389-12CB-88FD34DED41F}"/>
                    </a:ext>
                  </a:extLst>
                </p:cNvPr>
                <p:cNvSpPr/>
                <p:nvPr/>
              </p:nvSpPr>
              <p:spPr>
                <a:xfrm>
                  <a:off x="8267645" y="6552590"/>
                  <a:ext cx="2918378" cy="1772241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3465" b="1" dirty="0"/>
                </a:p>
              </p:txBody>
            </p:sp>
            <p:sp>
              <p:nvSpPr>
                <p:cNvPr id="100" name="Rechteck 99">
                  <a:extLst>
                    <a:ext uri="{FF2B5EF4-FFF2-40B4-BE49-F238E27FC236}">
                      <a16:creationId xmlns:a16="http://schemas.microsoft.com/office/drawing/2014/main" id="{02A03DD6-3D1D-EA79-F1E0-F240CC186819}"/>
                    </a:ext>
                  </a:extLst>
                </p:cNvPr>
                <p:cNvSpPr/>
                <p:nvPr/>
              </p:nvSpPr>
              <p:spPr>
                <a:xfrm>
                  <a:off x="8420045" y="6704990"/>
                  <a:ext cx="2918378" cy="1772241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3465" b="1" dirty="0"/>
                </a:p>
              </p:txBody>
            </p:sp>
            <p:sp>
              <p:nvSpPr>
                <p:cNvPr id="101" name="Rechteck 100">
                  <a:extLst>
                    <a:ext uri="{FF2B5EF4-FFF2-40B4-BE49-F238E27FC236}">
                      <a16:creationId xmlns:a16="http://schemas.microsoft.com/office/drawing/2014/main" id="{E480EDD9-7371-93E1-B64A-A5D9DCEDEF8E}"/>
                    </a:ext>
                  </a:extLst>
                </p:cNvPr>
                <p:cNvSpPr/>
                <p:nvPr/>
              </p:nvSpPr>
              <p:spPr>
                <a:xfrm>
                  <a:off x="8572445" y="6857390"/>
                  <a:ext cx="2918378" cy="1772241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3465" b="1" dirty="0"/>
                </a:p>
              </p:txBody>
            </p:sp>
            <p:pic>
              <p:nvPicPr>
                <p:cNvPr id="102" name="Grafik 101">
                  <a:extLst>
                    <a:ext uri="{FF2B5EF4-FFF2-40B4-BE49-F238E27FC236}">
                      <a16:creationId xmlns:a16="http://schemas.microsoft.com/office/drawing/2014/main" id="{C965EB65-D1E9-ECC7-F0DC-72A61D1B3C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697354" y="6991266"/>
                  <a:ext cx="2993903" cy="1989553"/>
                </a:xfrm>
                <a:prstGeom prst="rect">
                  <a:avLst/>
                </a:prstGeom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</p:pic>
            <p:cxnSp>
              <p:nvCxnSpPr>
                <p:cNvPr id="103" name="Gerade Verbindung mit Pfeil 102">
                  <a:extLst>
                    <a:ext uri="{FF2B5EF4-FFF2-40B4-BE49-F238E27FC236}">
                      <a16:creationId xmlns:a16="http://schemas.microsoft.com/office/drawing/2014/main" id="{DDCC4722-1521-6AC0-2A8B-55027466A5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9231086" y="6049002"/>
                  <a:ext cx="1023257" cy="942264"/>
                </a:xfrm>
                <a:prstGeom prst="straightConnector1">
                  <a:avLst/>
                </a:prstGeom>
                <a:ln w="1270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04" name="Textfeld 103">
                  <a:extLst>
                    <a:ext uri="{FF2B5EF4-FFF2-40B4-BE49-F238E27FC236}">
                      <a16:creationId xmlns:a16="http://schemas.microsoft.com/office/drawing/2014/main" id="{48320226-5E2E-594E-7A82-3EA7D1B2993E}"/>
                    </a:ext>
                  </a:extLst>
                </p:cNvPr>
                <p:cNvSpPr txBox="1"/>
                <p:nvPr/>
              </p:nvSpPr>
              <p:spPr>
                <a:xfrm>
                  <a:off x="8697354" y="5673021"/>
                  <a:ext cx="118654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600" dirty="0">
                      <a:latin typeface="Helvetica" pitchFamily="2" charset="0"/>
                    </a:rPr>
                    <a:t>40 Scenes</a:t>
                  </a:r>
                </a:p>
              </p:txBody>
            </p:sp>
            <p:sp>
              <p:nvSpPr>
                <p:cNvPr id="105" name="Textfeld 104">
                  <a:extLst>
                    <a:ext uri="{FF2B5EF4-FFF2-40B4-BE49-F238E27FC236}">
                      <a16:creationId xmlns:a16="http://schemas.microsoft.com/office/drawing/2014/main" id="{30E461E5-5806-EFAF-F069-C4F693911926}"/>
                    </a:ext>
                  </a:extLst>
                </p:cNvPr>
                <p:cNvSpPr txBox="1"/>
                <p:nvPr/>
              </p:nvSpPr>
              <p:spPr>
                <a:xfrm>
                  <a:off x="9348457" y="7371818"/>
                  <a:ext cx="325730" cy="36888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1797" dirty="0">
                      <a:solidFill>
                        <a:srgbClr val="808080"/>
                      </a:solidFill>
                      <a:latin typeface="Helvetica" pitchFamily="2" charset="0"/>
                    </a:rPr>
                    <a:t>T</a:t>
                  </a:r>
                  <a:endParaRPr lang="de-DE" sz="5750" dirty="0">
                    <a:solidFill>
                      <a:srgbClr val="808080"/>
                    </a:solidFill>
                    <a:latin typeface="Helvetica" pitchFamily="2" charset="0"/>
                  </a:endParaRPr>
                </a:p>
              </p:txBody>
            </p:sp>
            <p:sp>
              <p:nvSpPr>
                <p:cNvPr id="106" name="Textfeld 105">
                  <a:extLst>
                    <a:ext uri="{FF2B5EF4-FFF2-40B4-BE49-F238E27FC236}">
                      <a16:creationId xmlns:a16="http://schemas.microsoft.com/office/drawing/2014/main" id="{DED493A0-EF3C-1A5C-F2AB-3B73C2C0DFD4}"/>
                    </a:ext>
                  </a:extLst>
                </p:cNvPr>
                <p:cNvSpPr txBox="1"/>
                <p:nvPr/>
              </p:nvSpPr>
              <p:spPr>
                <a:xfrm>
                  <a:off x="8604061" y="9023231"/>
                  <a:ext cx="181452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1600" dirty="0">
                      <a:latin typeface="Helvetica" pitchFamily="2" charset="0"/>
                    </a:rPr>
                    <a:t>Target stimulus</a:t>
                  </a:r>
                </a:p>
              </p:txBody>
            </p:sp>
            <p:cxnSp>
              <p:nvCxnSpPr>
                <p:cNvPr id="107" name="Gekrümmte Verbindung 106">
                  <a:extLst>
                    <a:ext uri="{FF2B5EF4-FFF2-40B4-BE49-F238E27FC236}">
                      <a16:creationId xmlns:a16="http://schemas.microsoft.com/office/drawing/2014/main" id="{631093AD-4263-1664-D022-FD950C4A819A}"/>
                    </a:ext>
                  </a:extLst>
                </p:cNvPr>
                <p:cNvCxnSpPr>
                  <a:cxnSpLocks/>
                  <a:stCxn id="106" idx="0"/>
                  <a:endCxn id="105" idx="2"/>
                </p:cNvCxnSpPr>
                <p:nvPr/>
              </p:nvCxnSpPr>
              <p:spPr>
                <a:xfrm rot="5400000" flipH="1" flipV="1">
                  <a:off x="8870057" y="8381966"/>
                  <a:ext cx="1282530" cy="12700"/>
                </a:xfrm>
                <a:prstGeom prst="curvedConnector3">
                  <a:avLst>
                    <a:gd name="adj1" fmla="val 50000"/>
                  </a:avLst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B17278A0-FB52-E607-D333-35ADD767703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9310114" y="7347001"/>
                  <a:ext cx="404116" cy="404116"/>
                </a:xfrm>
                <a:prstGeom prst="ellipse">
                  <a:avLst/>
                </a:prstGeom>
                <a:noFill/>
                <a:ln w="158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sz="5750" dirty="0">
                    <a:solidFill>
                      <a:schemeClr val="tx1"/>
                    </a:solidFill>
                  </a:endParaRPr>
                </a:p>
              </p:txBody>
            </p:sp>
          </p:grpSp>
          <p:pic>
            <p:nvPicPr>
              <p:cNvPr id="113" name="Grafik 112">
                <a:extLst>
                  <a:ext uri="{FF2B5EF4-FFF2-40B4-BE49-F238E27FC236}">
                    <a16:creationId xmlns:a16="http://schemas.microsoft.com/office/drawing/2014/main" id="{B0EB5D99-C8F6-5F93-AAAC-708985831E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6833178" y="6519545"/>
                <a:ext cx="222178" cy="198279"/>
              </a:xfrm>
              <a:prstGeom prst="rect">
                <a:avLst/>
              </a:prstGeom>
            </p:spPr>
          </p:pic>
          <p:pic>
            <p:nvPicPr>
              <p:cNvPr id="115" name="Grafik 114">
                <a:extLst>
                  <a:ext uri="{FF2B5EF4-FFF2-40B4-BE49-F238E27FC236}">
                    <a16:creationId xmlns:a16="http://schemas.microsoft.com/office/drawing/2014/main" id="{70FA5B32-2109-893F-7C55-C1D418951B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539459" y="5738441"/>
                <a:ext cx="222178" cy="198279"/>
              </a:xfrm>
              <a:prstGeom prst="rect">
                <a:avLst/>
              </a:prstGeom>
            </p:spPr>
          </p:pic>
          <p:pic>
            <p:nvPicPr>
              <p:cNvPr id="116" name="Grafik 115">
                <a:extLst>
                  <a:ext uri="{FF2B5EF4-FFF2-40B4-BE49-F238E27FC236}">
                    <a16:creationId xmlns:a16="http://schemas.microsoft.com/office/drawing/2014/main" id="{8880920D-1107-5370-3C30-E027DD04F3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583653" y="7857464"/>
                <a:ext cx="222178" cy="198279"/>
              </a:xfrm>
              <a:prstGeom prst="rect">
                <a:avLst/>
              </a:prstGeom>
            </p:spPr>
          </p:pic>
          <p:pic>
            <p:nvPicPr>
              <p:cNvPr id="117" name="Grafik 116">
                <a:extLst>
                  <a:ext uri="{FF2B5EF4-FFF2-40B4-BE49-F238E27FC236}">
                    <a16:creationId xmlns:a16="http://schemas.microsoft.com/office/drawing/2014/main" id="{15035874-8D52-452E-9584-F183CDC03F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348192" y="5041831"/>
                <a:ext cx="222178" cy="198279"/>
              </a:xfrm>
              <a:prstGeom prst="rect">
                <a:avLst/>
              </a:prstGeom>
            </p:spPr>
          </p:pic>
          <p:sp>
            <p:nvSpPr>
              <p:cNvPr id="118" name="Textfeld 117">
                <a:extLst>
                  <a:ext uri="{FF2B5EF4-FFF2-40B4-BE49-F238E27FC236}">
                    <a16:creationId xmlns:a16="http://schemas.microsoft.com/office/drawing/2014/main" id="{0A6F4109-19B1-4439-63B4-52B3289DF8DF}"/>
                  </a:ext>
                </a:extLst>
              </p:cNvPr>
              <p:cNvSpPr txBox="1"/>
              <p:nvPr/>
            </p:nvSpPr>
            <p:spPr>
              <a:xfrm>
                <a:off x="10536999" y="4973784"/>
                <a:ext cx="23968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600" dirty="0">
                    <a:latin typeface="Helvetica" pitchFamily="2" charset="0"/>
                  </a:rPr>
                  <a:t>: Random sample draws</a:t>
                </a:r>
              </a:p>
            </p:txBody>
          </p:sp>
        </p:grpSp>
        <p:grpSp>
          <p:nvGrpSpPr>
            <p:cNvPr id="1029" name="Gruppieren 1028">
              <a:extLst>
                <a:ext uri="{FF2B5EF4-FFF2-40B4-BE49-F238E27FC236}">
                  <a16:creationId xmlns:a16="http://schemas.microsoft.com/office/drawing/2014/main" id="{DC38C734-B74D-0681-FE31-B2A25024DD0E}"/>
                </a:ext>
              </a:extLst>
            </p:cNvPr>
            <p:cNvGrpSpPr/>
            <p:nvPr/>
          </p:nvGrpSpPr>
          <p:grpSpPr>
            <a:xfrm>
              <a:off x="10439650" y="2672100"/>
              <a:ext cx="2993903" cy="1989553"/>
              <a:chOff x="10434716" y="2709288"/>
              <a:chExt cx="2993903" cy="1989553"/>
            </a:xfrm>
          </p:grpSpPr>
          <p:pic>
            <p:nvPicPr>
              <p:cNvPr id="127" name="Grafik 126">
                <a:extLst>
                  <a:ext uri="{FF2B5EF4-FFF2-40B4-BE49-F238E27FC236}">
                    <a16:creationId xmlns:a16="http://schemas.microsoft.com/office/drawing/2014/main" id="{44857B1F-17E5-A80B-30E3-718F5A51D8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10434716" y="2709288"/>
                <a:ext cx="2993903" cy="1989553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</p:pic>
          <p:sp>
            <p:nvSpPr>
              <p:cNvPr id="1024" name="Textfeld 1023">
                <a:extLst>
                  <a:ext uri="{FF2B5EF4-FFF2-40B4-BE49-F238E27FC236}">
                    <a16:creationId xmlns:a16="http://schemas.microsoft.com/office/drawing/2014/main" id="{189E8BF3-4445-3A2C-FCB6-D8A4A5274922}"/>
                  </a:ext>
                </a:extLst>
              </p:cNvPr>
              <p:cNvSpPr txBox="1"/>
              <p:nvPr/>
            </p:nvSpPr>
            <p:spPr>
              <a:xfrm>
                <a:off x="12468565" y="3117194"/>
                <a:ext cx="325730" cy="3688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797" dirty="0">
                    <a:solidFill>
                      <a:srgbClr val="808080"/>
                    </a:solidFill>
                    <a:latin typeface="Helvetica" pitchFamily="2" charset="0"/>
                  </a:rPr>
                  <a:t>T</a:t>
                </a:r>
                <a:endParaRPr lang="de-DE" sz="5750" dirty="0">
                  <a:solidFill>
                    <a:srgbClr val="808080"/>
                  </a:solidFill>
                  <a:latin typeface="Helvetica" pitchFamily="2" charset="0"/>
                </a:endParaRPr>
              </a:p>
            </p:txBody>
          </p:sp>
          <p:sp>
            <p:nvSpPr>
              <p:cNvPr id="1027" name="Oval 1026">
                <a:extLst>
                  <a:ext uri="{FF2B5EF4-FFF2-40B4-BE49-F238E27FC236}">
                    <a16:creationId xmlns:a16="http://schemas.microsoft.com/office/drawing/2014/main" id="{04D01A15-4946-6FFF-1998-4ABE7BC06EE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410750" y="3073782"/>
                <a:ext cx="404116" cy="404116"/>
              </a:xfrm>
              <a:prstGeom prst="ellipse">
                <a:avLst/>
              </a:prstGeom>
              <a:noFill/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5750" dirty="0">
                  <a:solidFill>
                    <a:schemeClr val="tx1"/>
                  </a:solidFill>
                </a:endParaRPr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30" name="Textfeld 1029">
                  <a:extLst>
                    <a:ext uri="{FF2B5EF4-FFF2-40B4-BE49-F238E27FC236}">
                      <a16:creationId xmlns:a16="http://schemas.microsoft.com/office/drawing/2014/main" id="{9D41C501-C206-AAE1-BDE7-D95EAC232789}"/>
                    </a:ext>
                  </a:extLst>
                </p:cNvPr>
                <p:cNvSpPr txBox="1"/>
                <p:nvPr/>
              </p:nvSpPr>
              <p:spPr>
                <a:xfrm>
                  <a:off x="10681092" y="2184821"/>
                  <a:ext cx="3232725" cy="41177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ctrlPr>
                              <a:rPr lang="de-DE" sz="1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de-DE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de-DE" sz="16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  <m:e>
                                  <m:r>
                                    <a:rPr lang="de-DE" sz="16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de-DE" sz="16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de-DE" sz="16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mr>
                            </m:m>
                          </m:e>
                        </m:d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acc>
                          <m:accPr>
                            <m:chr m:val="⃗"/>
                            <m:ctrlPr>
                              <a:rPr lang="de-DE" sz="1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de-DE" sz="16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de-DE" sz="16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de-DE" sz="1600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de-DE" sz="1600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de-DE" sz="1600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de-DE" sz="1600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de-DE" sz="1600" i="1" dirty="0">
                    <a:latin typeface="Helvetica" pitchFamily="2" charset="0"/>
                  </a:endParaRPr>
                </a:p>
              </p:txBody>
            </p:sp>
          </mc:Choice>
          <mc:Fallback>
            <p:sp>
              <p:nvSpPr>
                <p:cNvPr id="1030" name="Textfeld 1029">
                  <a:extLst>
                    <a:ext uri="{FF2B5EF4-FFF2-40B4-BE49-F238E27FC236}">
                      <a16:creationId xmlns:a16="http://schemas.microsoft.com/office/drawing/2014/main" id="{9D41C501-C206-AAE1-BDE7-D95EAC2327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81092" y="2184821"/>
                  <a:ext cx="3232725" cy="411779"/>
                </a:xfrm>
                <a:prstGeom prst="rect">
                  <a:avLst/>
                </a:prstGeom>
                <a:blipFill>
                  <a:blip r:embed="rId10"/>
                  <a:stretch>
                    <a:fillRect t="-2941" b="-14706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31" name="Textfeld 1030">
              <a:extLst>
                <a:ext uri="{FF2B5EF4-FFF2-40B4-BE49-F238E27FC236}">
                  <a16:creationId xmlns:a16="http://schemas.microsoft.com/office/drawing/2014/main" id="{1BBFAB67-D066-5E16-51AC-6485F1DF62EE}"/>
                </a:ext>
              </a:extLst>
            </p:cNvPr>
            <p:cNvSpPr txBox="1"/>
            <p:nvPr/>
          </p:nvSpPr>
          <p:spPr>
            <a:xfrm>
              <a:off x="10301372" y="1555972"/>
              <a:ext cx="43442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600" dirty="0">
                  <a:latin typeface="Helvetica" pitchFamily="2" charset="0"/>
                </a:rPr>
                <a:t>scene and target stimulus </a:t>
              </a:r>
              <a:br>
                <a:rPr lang="de-DE" sz="1600" dirty="0">
                  <a:latin typeface="Helvetica" pitchFamily="2" charset="0"/>
                </a:rPr>
              </a:br>
              <a:r>
                <a:rPr lang="de-DE" sz="1600" dirty="0">
                  <a:latin typeface="Helvetica" pitchFamily="2" charset="0"/>
                </a:rPr>
                <a:t>projected: </a:t>
              </a:r>
            </a:p>
          </p:txBody>
        </p:sp>
        <p:cxnSp>
          <p:nvCxnSpPr>
            <p:cNvPr id="1033" name="Gerade Verbindung mit Pfeil 1032">
              <a:extLst>
                <a:ext uri="{FF2B5EF4-FFF2-40B4-BE49-F238E27FC236}">
                  <a16:creationId xmlns:a16="http://schemas.microsoft.com/office/drawing/2014/main" id="{6DAF9534-D78C-99AC-C589-ED9D15837086}"/>
                </a:ext>
              </a:extLst>
            </p:cNvPr>
            <p:cNvCxnSpPr>
              <a:cxnSpLocks/>
              <a:stCxn id="102" idx="3"/>
              <a:endCxn id="127" idx="3"/>
            </p:cNvCxnSpPr>
            <p:nvPr/>
          </p:nvCxnSpPr>
          <p:spPr>
            <a:xfrm>
              <a:off x="10087462" y="3663743"/>
              <a:ext cx="352188" cy="313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38" name="Textfeld 1037">
                  <a:extLst>
                    <a:ext uri="{FF2B5EF4-FFF2-40B4-BE49-F238E27FC236}">
                      <a16:creationId xmlns:a16="http://schemas.microsoft.com/office/drawing/2014/main" id="{D6BC537B-5FF3-5B8A-209B-585AE0264DC4}"/>
                    </a:ext>
                  </a:extLst>
                </p:cNvPr>
                <p:cNvSpPr txBox="1"/>
                <p:nvPr/>
              </p:nvSpPr>
              <p:spPr>
                <a:xfrm>
                  <a:off x="10270370" y="2201507"/>
                  <a:ext cx="1186543" cy="41177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⃗"/>
                            <m:ctrlPr>
                              <a:rPr lang="de-DE" sz="16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de-DE" sz="16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ctrlPr>
                              <a:rPr lang="de-DE" sz="16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eqArr>
                              <m:eqArrPr>
                                <m:ctrlPr>
                                  <a:rPr lang="de-DE" sz="1600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de-DE" sz="1600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de-DE" sz="1600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eqArr>
                          </m:e>
                        </m:d>
                      </m:oMath>
                    </m:oMathPara>
                  </a14:m>
                  <a:endParaRPr lang="de-DE" sz="1600" i="1" dirty="0">
                    <a:latin typeface="Helvetica" pitchFamily="2" charset="0"/>
                  </a:endParaRPr>
                </a:p>
              </p:txBody>
            </p:sp>
          </mc:Choice>
          <mc:Fallback>
            <p:sp>
              <p:nvSpPr>
                <p:cNvPr id="1038" name="Textfeld 1037">
                  <a:extLst>
                    <a:ext uri="{FF2B5EF4-FFF2-40B4-BE49-F238E27FC236}">
                      <a16:creationId xmlns:a16="http://schemas.microsoft.com/office/drawing/2014/main" id="{D6BC537B-5FF3-5B8A-209B-585AE0264DC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70370" y="2201507"/>
                  <a:ext cx="1186543" cy="411779"/>
                </a:xfrm>
                <a:prstGeom prst="rect">
                  <a:avLst/>
                </a:prstGeom>
                <a:blipFill>
                  <a:blip r:embed="rId11"/>
                  <a:stretch>
                    <a:fillRect t="-3030" b="-18182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896627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75</Words>
  <Application>Microsoft Macintosh PowerPoint</Application>
  <PresentationFormat>Benutzerdefiniert</PresentationFormat>
  <Paragraphs>29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Helvetica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 Luca Schnatz</dc:creator>
  <cp:lastModifiedBy>Jan Luca Schnatz</cp:lastModifiedBy>
  <cp:revision>1</cp:revision>
  <dcterms:created xsi:type="dcterms:W3CDTF">2022-10-20T21:01:48Z</dcterms:created>
  <dcterms:modified xsi:type="dcterms:W3CDTF">2022-10-21T10:00:55Z</dcterms:modified>
</cp:coreProperties>
</file>

<file path=docProps/thumbnail.jpeg>
</file>